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121EC-48AF-288C-F975-83F587F18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CB1626-05B5-0C97-5885-5BF2FC6A1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566331-B885-B78F-0F1B-7E49B8E5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316310-7606-ED52-B269-F41404527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730A73-D04A-FA50-8A16-D34EDEA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76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6789F-22CB-CB86-E329-E0C4D584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5550D3-D98E-DBBE-FBEB-A9528E564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F73860-AE60-8F6C-DDBD-291D2C22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3F5664-1B63-06F4-F915-C9142BE4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99CB83-5E37-AEF9-D6B1-A360D6C6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44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394DC5-6F6A-BA22-5C73-DEE5C805C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A5A509-6789-A274-1AF8-9023FDADF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3B9B2C-E569-4B4D-0089-CC1335A6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7CA87F-7F04-43DD-507C-E10D65F5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677E5-4F8A-5800-D4C1-C6057923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92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F95A7-5D5F-0351-7B0A-C11D925A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165C12-45D1-9C80-F73A-07B951208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DA9C86-62E5-4229-22FA-F7BE086B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E6B410-2BF7-4F94-F491-B38C6EF23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8BF0DE-2B59-28F0-2808-EC35BCF0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10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8F77E-B389-D689-772D-035B849A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CF9D25-33E1-7C8F-43B5-9B7738613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99D383-2021-7459-F306-045C7B39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4577A9-A4E6-EAF8-94FC-212289F3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02A424-55D2-FA93-72AB-DD23D365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60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A0DC0C-B9A9-7CE8-96FC-CEEF6ABE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2BE1B0-F057-4B9A-7733-C81C7EAD8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0435690-FA29-6F5B-20AE-BC0A9B6E5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FA3B63-6797-EF7D-D7EC-208DFA24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FE7659-8AAB-9691-5991-57AECA91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EAFB9B-052D-5A9F-2D9B-1A1026EE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40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E19CF-6FE9-40CF-2609-84B9987A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790ACF-0827-AECA-5C91-B2FE3DF5C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E4A1B7-5AE9-5F56-A1A2-98A19D248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C0064A-4D85-6BA1-98C4-1AF6B85A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C5097C-1553-C849-8647-DDCF01E03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D6588AD-EA06-849E-B946-937E41C00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579B24B-E96F-AE3B-6DFF-DCA01244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601D4B5-75DF-B36A-5F3D-EA906CC3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66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FD353-F29E-E4AD-6CF0-A2F7F968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E93F1F-8BB5-A3B3-ED5E-269C2E62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05FE1C-61D0-25CD-DC5F-F5FD5999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95301C-98E7-EBC8-EF90-555346FA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43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0757C6E-4DC7-F800-9B84-1BFDBCDA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04BDDE2-8312-9275-5072-7A21EE768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50645D-DABB-A15C-FEE6-8378B9F5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71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448A7-9CD8-C6BB-4946-FE9B84A1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91AD3A-BA3D-ECAE-26AB-CEDD0CCFA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36EC47-6B23-F434-15CB-3887E3663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F90808-BC40-9F0B-89CD-A9F08185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31F179-EE24-FD75-A3F7-9E93CFAA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AF1378-6A9D-75C5-A2F5-0A2F378A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48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C6D22-4914-126F-A503-3D88F143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C2211DC-4DF9-989D-34C1-C43BDCD44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4F25FD-B281-7716-FFB5-55195FAC8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EC2A2F-4F3F-4C50-8EC9-56DAB2A5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1FC8D5-4B70-EB85-3ACA-27ECC038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13B8BA-640E-5862-422A-5C48731F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01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894AD90-DF37-B8C4-E863-18978AC5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031FA9-B691-7DFA-9477-CFD709D36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5432B-2803-7A00-2793-001E17913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3D034-7E15-4B8B-9590-7A86B60FAAB7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18F45C-0CC7-6BBC-232C-7DDB6E453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B28EBA-58B7-56B0-3D73-1F55B42FC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C18F1-136E-4718-8F3A-922AE4A59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65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2D003-3DEC-A5EB-A022-608844EBD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b="1" i="0" dirty="0">
                <a:solidFill>
                  <a:schemeClr val="accent1">
                    <a:lumMod val="75000"/>
                  </a:schemeClr>
                </a:solidFill>
                <a:effectLst/>
                <a:latin typeface="zeitung"/>
              </a:rPr>
              <a:t>Saúde Mental na Indústria de Tecnologia</a:t>
            </a:r>
            <a:br>
              <a:rPr lang="pt-BR" b="1" i="0" dirty="0">
                <a:solidFill>
                  <a:srgbClr val="202124"/>
                </a:solidFill>
                <a:effectLst/>
                <a:latin typeface="zeitung"/>
              </a:rPr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1C06CE-ADD3-DEDB-9C37-A4F4272C2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98474"/>
            <a:ext cx="9144000" cy="1655762"/>
          </a:xfrm>
        </p:spPr>
        <p:txBody>
          <a:bodyPr/>
          <a:lstStyle/>
          <a:p>
            <a:r>
              <a:rPr lang="pt-BR" b="0" i="0" dirty="0">
                <a:solidFill>
                  <a:srgbClr val="5F6368"/>
                </a:solidFill>
                <a:effectLst/>
                <a:latin typeface="Inter"/>
              </a:rPr>
              <a:t>Trabalho da disciplina Ferramentas Computacionais de Modelagem II</a:t>
            </a:r>
            <a:endParaRPr lang="pt-BR" dirty="0">
              <a:latin typeface="zeitung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90B94C6-518F-6E5F-187A-7A68B93A11C8}"/>
              </a:ext>
            </a:extLst>
          </p:cNvPr>
          <p:cNvSpPr txBox="1">
            <a:spLocks/>
          </p:cNvSpPr>
          <p:nvPr/>
        </p:nvSpPr>
        <p:spPr>
          <a:xfrm>
            <a:off x="1524000" y="40798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latin typeface="Inter"/>
              </a:rPr>
              <a:t>Thiago Moraes Rizzieri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928F4E6-74C8-30E0-8A10-D8D48B1B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262" y="4420978"/>
            <a:ext cx="3187910" cy="22461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DE3DD3C-C4D0-8370-0EE1-C464238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28" y="4420978"/>
            <a:ext cx="3187910" cy="22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0D147-BDB4-FECB-DD3F-81F00124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zeitung"/>
              </a:rPr>
              <a:t>Introdução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D8A826-1B85-5F52-75E7-31E1C1A50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Análise exploratória sobre saúde mental no ramo corporativo da tecnologia;</a:t>
            </a: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Dados obtidos no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Kaggle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extraídos do site 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OSMI (Open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Sourcing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Mental Health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) nos anos 2014, 2016, 2017, 2018 e 2019, por Anthony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Inthavong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;</a:t>
            </a: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Objetivo:  extrair melhores observações e resultados dos dados sem exigir que o leitor tenha que recorrer ao uso dos dados brutos;</a:t>
            </a:r>
          </a:p>
        </p:txBody>
      </p:sp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54EAC6A-B9F9-0C53-5003-453654A33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379" y="4816273"/>
            <a:ext cx="2684880" cy="21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6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esenho de um urso de pelúcia&#10;&#10;Descrição gerada automaticamente">
            <a:extLst>
              <a:ext uri="{FF2B5EF4-FFF2-40B4-BE49-F238E27FC236}">
                <a16:creationId xmlns:a16="http://schemas.microsoft.com/office/drawing/2014/main" id="{5C9C15EA-EFA2-880B-4BFF-4CE8B15B8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539" y="4691921"/>
            <a:ext cx="1678450" cy="230099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E0AB845-C11E-7BDE-6254-AC9AC1DE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zeitung"/>
              </a:rPr>
              <a:t>Sobre o OSMI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AAD640E-EF01-038C-95A4-3F3ED506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240" y="1430670"/>
            <a:ext cx="6437519" cy="3261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411FE386-5C55-13E3-35FC-C19B4758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64" y="4926428"/>
            <a:ext cx="9571443" cy="183197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Open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Sourcing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Mental Health é uma corporação sem fins lucrativos dedicada a aumentar a conscientização, educar e fornecer recursos para apoiar o bem-estar mental nas comunidades de tecnologia e código aberto. </a:t>
            </a:r>
          </a:p>
        </p:txBody>
      </p:sp>
    </p:spTree>
    <p:extLst>
      <p:ext uri="{BB962C8B-B14F-4D97-AF65-F5344CB8AC3E}">
        <p14:creationId xmlns:p14="http://schemas.microsoft.com/office/powerpoint/2010/main" val="344047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rosto de pessoa visto de perto&#10;&#10;Descrição gerada automaticamente">
            <a:extLst>
              <a:ext uri="{FF2B5EF4-FFF2-40B4-BE49-F238E27FC236}">
                <a16:creationId xmlns:a16="http://schemas.microsoft.com/office/drawing/2014/main" id="{2340FCC0-BEEC-191B-FD9C-C6580F167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1712" y="4724392"/>
            <a:ext cx="1540288" cy="2162565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B67A3BF-8358-D8DE-79B1-F1BA88870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425"/>
            <a:ext cx="9571443" cy="4457414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História: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OSMI começou em 2013, com Ed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Finkler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falando em conferências de tecnologia sobre suas experiências pessoais como desenvolvedor web e defensor do código aberto com um transtorno de saúde mental. A resposta foi esmagadora e assim nasceu a OSMI. </a:t>
            </a: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 que fazem: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itka Subheading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organizam esforços para mudar as experiências das pessoas com distúrbios de saúde mental no local de trabalho tecnológico. Isto inclui falar em conferências e empresas , realizar pesquisas e criar documentação para ajudar as empresas a criar ambientes de apoio para as pessoas afetadas por transtornos de saúde mental.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BEC8921-CBDA-0C18-5AB7-A4A650C1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zeitung"/>
              </a:rPr>
              <a:t>Sobre o OSMI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50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pássaro, flor, planta, em pé&#10;&#10;Descrição gerada automaticamente">
            <a:extLst>
              <a:ext uri="{FF2B5EF4-FFF2-40B4-BE49-F238E27FC236}">
                <a16:creationId xmlns:a16="http://schemas.microsoft.com/office/drawing/2014/main" id="{36FD3C86-D0C6-D3BA-3F4C-6B225BA33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04" y="1843088"/>
            <a:ext cx="4243792" cy="3553537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E8B7996-48BF-5B74-A060-48E01356D9F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zeitung"/>
              </a:rPr>
              <a:t>Vamos ver como ficou essa belezura :)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356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7ED6F86-892B-DB4C-A63C-57EE2F539CC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zeitung"/>
              </a:rPr>
              <a:t>Obrigado pela atenção!</a:t>
            </a:r>
            <a:endParaRPr lang="pt-BR" dirty="0"/>
          </a:p>
        </p:txBody>
      </p:sp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35B1453-841A-7F96-14E4-A87BEFB8B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48" y="1843088"/>
            <a:ext cx="6281503" cy="46985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294028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232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Inter</vt:lpstr>
      <vt:lpstr>Sitka Subheading</vt:lpstr>
      <vt:lpstr>zeitung</vt:lpstr>
      <vt:lpstr>Tema do Office</vt:lpstr>
      <vt:lpstr>Saúde Mental na Indústria de Tecnologia </vt:lpstr>
      <vt:lpstr>Introdução</vt:lpstr>
      <vt:lpstr>Sobre o OSMI</vt:lpstr>
      <vt:lpstr>Sobre o OSMI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Saúde Mental na Indústria de Tecnologia </dc:title>
  <dc:creator>Thiago Moraes</dc:creator>
  <cp:lastModifiedBy>Thiago Moraes</cp:lastModifiedBy>
  <cp:revision>1</cp:revision>
  <dcterms:created xsi:type="dcterms:W3CDTF">2023-12-07T12:12:14Z</dcterms:created>
  <dcterms:modified xsi:type="dcterms:W3CDTF">2023-12-07T17:05:22Z</dcterms:modified>
</cp:coreProperties>
</file>